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60" r:id="rId3"/>
    <p:sldId id="261" r:id="rId4"/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2F149-135A-4DD3-8ED2-A930238777E9}" type="datetimeFigureOut">
              <a:rPr lang="en-US" smtClean="0"/>
              <a:pPr/>
              <a:t>4/14/2012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AE0A3B-9EFE-4842-BB1F-6E0BAB7AB8E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8C003-DF7A-4B04-8450-2B1A55DB3D25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8C003-DF7A-4B04-8450-2B1A55DB3D25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8C003-DF7A-4B04-8450-2B1A55DB3D25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E0A3B-9EFE-4842-BB1F-6E0BAB7AB8E6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E0A3B-9EFE-4842-BB1F-6E0BAB7AB8E6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962-A507-4F4B-A78F-3F8752260CA6}" type="datetimeFigureOut">
              <a:rPr lang="en-US" smtClean="0"/>
              <a:pPr/>
              <a:t>4/14/2012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E34F-CB13-475E-B868-0F6B9D2FF4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962-A507-4F4B-A78F-3F8752260CA6}" type="datetimeFigureOut">
              <a:rPr lang="en-US" smtClean="0"/>
              <a:pPr/>
              <a:t>4/14/2012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E34F-CB13-475E-B868-0F6B9D2FF4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962-A507-4F4B-A78F-3F8752260CA6}" type="datetimeFigureOut">
              <a:rPr lang="en-US" smtClean="0"/>
              <a:pPr/>
              <a:t>4/14/2012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E34F-CB13-475E-B868-0F6B9D2FF4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962-A507-4F4B-A78F-3F8752260CA6}" type="datetimeFigureOut">
              <a:rPr lang="en-US" smtClean="0"/>
              <a:pPr/>
              <a:t>4/14/2012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E34F-CB13-475E-B868-0F6B9D2FF4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962-A507-4F4B-A78F-3F8752260CA6}" type="datetimeFigureOut">
              <a:rPr lang="en-US" smtClean="0"/>
              <a:pPr/>
              <a:t>4/14/2012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E34F-CB13-475E-B868-0F6B9D2FF4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962-A507-4F4B-A78F-3F8752260CA6}" type="datetimeFigureOut">
              <a:rPr lang="en-US" smtClean="0"/>
              <a:pPr/>
              <a:t>4/14/2012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E34F-CB13-475E-B868-0F6B9D2FF4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962-A507-4F4B-A78F-3F8752260CA6}" type="datetimeFigureOut">
              <a:rPr lang="en-US" smtClean="0"/>
              <a:pPr/>
              <a:t>4/14/2012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E34F-CB13-475E-B868-0F6B9D2FF4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962-A507-4F4B-A78F-3F8752260CA6}" type="datetimeFigureOut">
              <a:rPr lang="en-US" smtClean="0"/>
              <a:pPr/>
              <a:t>4/14/2012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E34F-CB13-475E-B868-0F6B9D2FF4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962-A507-4F4B-A78F-3F8752260CA6}" type="datetimeFigureOut">
              <a:rPr lang="en-US" smtClean="0"/>
              <a:pPr/>
              <a:t>4/14/2012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E34F-CB13-475E-B868-0F6B9D2FF4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962-A507-4F4B-A78F-3F8752260CA6}" type="datetimeFigureOut">
              <a:rPr lang="en-US" smtClean="0"/>
              <a:pPr/>
              <a:t>4/14/2012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E34F-CB13-475E-B868-0F6B9D2FF4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962-A507-4F4B-A78F-3F8752260CA6}" type="datetimeFigureOut">
              <a:rPr lang="en-US" smtClean="0"/>
              <a:pPr/>
              <a:t>4/14/2012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E34F-CB13-475E-B868-0F6B9D2FF4A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962-A507-4F4B-A78F-3F8752260CA6}" type="datetimeFigureOut">
              <a:rPr lang="en-US" smtClean="0"/>
              <a:pPr/>
              <a:t>4/14/2012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FE34F-CB13-475E-B868-0F6B9D2FF4A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/>
              <a:t>MIDDLETON CHENEY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FOOTBALL CLUB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FIRST TEAM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b="1" smtClean="0"/>
              <a:t>1952-53</a:t>
            </a:r>
            <a:endParaRPr lang="en-GB" b="1"/>
          </a:p>
          <a:p>
            <a:pPr algn="ctr">
              <a:buFontTx/>
              <a:buNone/>
            </a:pPr>
            <a:r>
              <a:rPr lang="en-GB" b="1" dirty="0"/>
              <a:t>SEASON</a:t>
            </a:r>
          </a:p>
          <a:p>
            <a:pPr algn="ctr">
              <a:buFontTx/>
              <a:buNone/>
            </a:pPr>
            <a:endParaRPr lang="en-GB" b="1" dirty="0"/>
          </a:p>
          <a:p>
            <a:pPr algn="ctr">
              <a:buFontTx/>
              <a:buNone/>
            </a:pPr>
            <a:r>
              <a:rPr lang="en-GB" b="1" dirty="0"/>
              <a:t>OXFORD JUNIOR LEAGUE</a:t>
            </a:r>
          </a:p>
          <a:p>
            <a:pPr algn="ctr">
              <a:buFontTx/>
              <a:buNone/>
            </a:pPr>
            <a:r>
              <a:rPr lang="en-GB" b="1" dirty="0"/>
              <a:t>AND CUPS</a:t>
            </a:r>
          </a:p>
          <a:p>
            <a:pPr algn="ctr">
              <a:buFontTx/>
              <a:buNone/>
            </a:pP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April 4th 1953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en-GB" sz="2400" dirty="0" smtClean="0"/>
              <a:t>Byfield Bethel Cup Final</a:t>
            </a:r>
            <a:endParaRPr lang="en-GB" sz="2400" dirty="0"/>
          </a:p>
        </p:txBody>
      </p:sp>
      <p:sp>
        <p:nvSpPr>
          <p:cNvPr id="49157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GB" sz="2000" b="1" dirty="0" smtClean="0"/>
              <a:t>Middleton 2 v 1 Stead &amp; Simpson (Daventry)</a:t>
            </a:r>
            <a:r>
              <a:rPr lang="en-GB" sz="1800" b="1" dirty="0" smtClean="0"/>
              <a:t> </a:t>
            </a:r>
            <a:endParaRPr lang="en-GB" sz="1800" b="1" dirty="0"/>
          </a:p>
          <a:p>
            <a:pPr>
              <a:buFontTx/>
              <a:buNone/>
            </a:pP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S. </a:t>
            </a:r>
            <a:r>
              <a:rPr lang="en-GB" sz="1800" b="1" dirty="0" err="1" smtClean="0"/>
              <a:t>Zaborski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/>
              <a:t>H. Gibbard</a:t>
            </a:r>
          </a:p>
          <a:p>
            <a:pPr>
              <a:buFontTx/>
              <a:buNone/>
            </a:pPr>
            <a:r>
              <a:rPr lang="en-GB" sz="1800" b="1" dirty="0"/>
              <a:t>G. Barnes</a:t>
            </a:r>
          </a:p>
          <a:p>
            <a:pPr>
              <a:buFontTx/>
              <a:buNone/>
            </a:pPr>
            <a:r>
              <a:rPr lang="en-GB" sz="1800" b="1" dirty="0" smtClean="0"/>
              <a:t>B. </a:t>
            </a:r>
            <a:r>
              <a:rPr lang="en-GB" sz="1800" b="1" dirty="0" err="1" smtClean="0"/>
              <a:t>Tustain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R. Bennett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D. Gibbard			Goal Scorers	R. Christie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R. Christie					H. Gibbard (Pen)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/>
              <a:t>T. McMahon</a:t>
            </a:r>
          </a:p>
          <a:p>
            <a:pPr>
              <a:buFontTx/>
              <a:buNone/>
            </a:pPr>
            <a:r>
              <a:rPr lang="en-GB" sz="1800" b="1" dirty="0" smtClean="0"/>
              <a:t>L. Fox 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R. Newman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S. Baker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/>
              <a:t>Ref		 ?</a:t>
            </a:r>
          </a:p>
          <a:p>
            <a:pPr>
              <a:buFontTx/>
              <a:buNone/>
            </a:pPr>
            <a:endParaRPr lang="en-GB" sz="1800" b="1" dirty="0"/>
          </a:p>
          <a:p>
            <a:pPr>
              <a:buFontTx/>
              <a:buNone/>
            </a:pP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C:\Users\tich\Pictures\old\Byfiel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-142900"/>
            <a:ext cx="8784976" cy="7000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Banbury Guardian Report</a:t>
            </a:r>
            <a:br>
              <a:rPr lang="en-GB" dirty="0" smtClean="0"/>
            </a:br>
            <a:r>
              <a:rPr lang="en-GB" smtClean="0"/>
              <a:t>What Final 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050" name="Picture 2" descr="C:\Users\tich\Pictures\old\NA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1628800"/>
            <a:ext cx="5832648" cy="50149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52</Words>
  <Application>Microsoft Office PowerPoint</Application>
  <PresentationFormat>On-screen Show (4:3)</PresentationFormat>
  <Paragraphs>29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MIDDLETON CHENEY</vt:lpstr>
      <vt:lpstr>FIRST TEAM</vt:lpstr>
      <vt:lpstr>April 4th 1953 Byfield Bethel Cup Final</vt:lpstr>
      <vt:lpstr>Slide 4</vt:lpstr>
      <vt:lpstr>Banbury Guardian Report What Final 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tich</dc:creator>
  <cp:lastModifiedBy>martin57</cp:lastModifiedBy>
  <cp:revision>7</cp:revision>
  <dcterms:created xsi:type="dcterms:W3CDTF">2010-09-07T16:57:34Z</dcterms:created>
  <dcterms:modified xsi:type="dcterms:W3CDTF">2012-04-14T16:28:53Z</dcterms:modified>
</cp:coreProperties>
</file>